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76" d="100"/>
          <a:sy n="76" d="100"/>
        </p:scale>
        <p:origin x="126" y="8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2D733-BB61-4D39-82AA-F7FA7F0D02B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2AF43-436D-4F14-99C3-CD2CA2C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57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Follow-Up After Hospitalization Adult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FUH Adult 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Follow-Up After Hospitalization Child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FUH Child-Trend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Adult Access to Primary Care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Adult Access to Care 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Child Access to Primary Care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Child Access to Care-Trend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Plan All-Cause Readmission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Plan All-Cause Readmission-Trend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Diabetes Screening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Diabetes Screening-Trend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Diabetes Monitoring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Diabetes Monitoring-Trend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Follow-Up Children ADHD Initiation Phase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Follow-Up ADHD Initiation-Trend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Follow-up Children ADHD Continuation &amp; Monitoring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Follow-UP ADHD C&amp;M-Trend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Use of Multiple Concurrent Antipsychotics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Follow-UP ADHD C&amp;M-Trend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Initiation and Engagement of Alcohol &amp; Other Drug Treatment - 14 Day (Initiation)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Initiation and Engagement of Alcohol &amp; Other Drug Treatment - 34 Day (Engagement)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3a5ea937-ea9a-421b-96cc-0d2dcbb8942d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 noGrp="1"/>
          </p:cNvSpPr>
          <p:nvPr>
            <p:ph type="title" idx="4294967295"/>
          </p:nvPr>
        </p:nvSpPr>
        <p:spPr>
          <a:xfrm>
            <a:off x="7331384" y="679730"/>
            <a:ext cx="4171994" cy="393272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marR="0" lvl="0" indent="0" algn="l" fontAlgn="auto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MSHN Priority Measures</a:t>
            </a:r>
            <a:b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FY24 Q4</a:t>
            </a:r>
            <a:b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Reporting Period: 10/1/23 – 9/30/24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7869D694-BC42-6F78-70C0-2DD030886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97" y="2019781"/>
            <a:ext cx="5608830" cy="281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llow-Up After Hospitalization Adult ,tableEx ,textbox ,FUH Adult -Tren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After Hospitalization - Adult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llow-Up After Hospitalization Child ,tableEx ,textbox ,FUH Child-Tren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After Hospitalization - Child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dult Access to Primary Care ,tableEx ,Adult Access to Care -Trend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Access to Care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hild Access to Primary Care ,textbox ,tableEx ,Child Access to Care-Tren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Child Access to Care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Plan All-Cause Readmission ,textbox ,tableEx ,Plan All-Cause Readmission-Tren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All-Cause Readmission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Diabetes Screening ,tableEx ,Diabetes Screening-Trend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Diabetes Screening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Diabetes Monitoring ,tableEx ,textbox ,Diabetes Monitoring-Tren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Diabetes Monitoring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llow-Up Children ADHD Initiation Phase ,tableEx ,Follow-Up ADHD Initiation-Trend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Children ADHD Initiation Phase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llow-up Children ADHD Continuation &amp; Monitoring ,Follow-UP ADHD C&amp;M-Trend ,textbox ,textbox ,tableE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Children ADHD Continuation &amp; Monitoring Phase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Use of Multiple Concurrent Antipsychotics ,tableEx ,Follow-UP ADHD C&amp;M-Trend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of Multiple Concurrent Antipsychotics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nitiation and Engagement of Alcohol &amp; Other Drug Treatment - 14 Day (Initiation) ,textbox ,tableEx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Initiation and Engagement of Alcohol &amp; Other Drug Treatment - 14 Day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nitiation and Engagement of Alcohol &amp; Other Drug Treatment - 34 Day (Engagement) ,textbox ,tableEx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Initiation and Engagement of Alcohol &amp; Other Drug Treatment - 34 Day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464</Words>
  <Application>Microsoft Office PowerPoint</Application>
  <PresentationFormat>Widescreen</PresentationFormat>
  <Paragraphs>181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Custom Design</vt:lpstr>
      <vt:lpstr>MSHN Priority Measures FY24 Q4 Reporting Period: 10/1/23 – 9/30/24</vt:lpstr>
      <vt:lpstr>Follow-Up After Hospitalization - Adult</vt:lpstr>
      <vt:lpstr>Follow-Up After Hospitalization - Child</vt:lpstr>
      <vt:lpstr>Adult Access to Care</vt:lpstr>
      <vt:lpstr>Child Access to Care</vt:lpstr>
      <vt:lpstr>Plan All-Cause Readmission</vt:lpstr>
      <vt:lpstr>Diabetes Screening</vt:lpstr>
      <vt:lpstr>Diabetes Monitoring</vt:lpstr>
      <vt:lpstr>Follow-Up Children ADHD Initiation Phase</vt:lpstr>
      <vt:lpstr>Follow-Up Children ADHD Continuation &amp; Monitoring Phase</vt:lpstr>
      <vt:lpstr>Use of Multiple Concurrent Antipsychotics</vt:lpstr>
      <vt:lpstr>Initiation and Engagement of Alcohol &amp; Other Drug Treatment - 14 Day</vt:lpstr>
      <vt:lpstr>Initiation and Engagement of Alcohol &amp; Other Drug Treatment - 34 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Ronald Meyer</cp:lastModifiedBy>
  <cp:revision>5</cp:revision>
  <dcterms:created xsi:type="dcterms:W3CDTF">2016-09-04T11:54:55Z</dcterms:created>
  <dcterms:modified xsi:type="dcterms:W3CDTF">2024-11-12T21:54:20Z</dcterms:modified>
</cp:coreProperties>
</file>